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616" r:id="rId2"/>
    <p:sldId id="619" r:id="rId3"/>
    <p:sldId id="621" r:id="rId4"/>
    <p:sldId id="622" r:id="rId5"/>
    <p:sldId id="620" r:id="rId6"/>
    <p:sldId id="604" r:id="rId7"/>
    <p:sldId id="623" r:id="rId8"/>
    <p:sldId id="624" r:id="rId9"/>
    <p:sldId id="626" r:id="rId10"/>
    <p:sldId id="625" r:id="rId11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 userDrawn="1">
          <p15:clr>
            <a:srgbClr val="A4A3A4"/>
          </p15:clr>
        </p15:guide>
        <p15:guide id="2" orient="horz" pos="768" userDrawn="1">
          <p15:clr>
            <a:srgbClr val="A4A3A4"/>
          </p15:clr>
        </p15:guide>
        <p15:guide id="3" orient="horz" pos="72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240" userDrawn="1">
          <p15:clr>
            <a:srgbClr val="A4A3A4"/>
          </p15:clr>
        </p15:guide>
        <p15:guide id="6" pos="7507" userDrawn="1">
          <p15:clr>
            <a:srgbClr val="A4A3A4"/>
          </p15:clr>
        </p15:guide>
        <p15:guide id="7" orient="horz" pos="936" userDrawn="1">
          <p15:clr>
            <a:srgbClr val="A4A3A4"/>
          </p15:clr>
        </p15:guide>
        <p15:guide id="8" orient="horz" pos="3912" userDrawn="1">
          <p15:clr>
            <a:srgbClr val="A4A3A4"/>
          </p15:clr>
        </p15:guide>
        <p15:guide id="9" orient="horz" pos="624" userDrawn="1">
          <p15:clr>
            <a:srgbClr val="A4A3A4"/>
          </p15:clr>
        </p15:guide>
        <p15:guide id="10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7A7"/>
    <a:srgbClr val="78C8E4"/>
    <a:srgbClr val="EAEAEA"/>
    <a:srgbClr val="E8E8E8"/>
    <a:srgbClr val="336699"/>
    <a:srgbClr val="131E57"/>
    <a:srgbClr val="6699FF"/>
    <a:srgbClr val="9999FF"/>
    <a:srgbClr val="B2B2B2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77" autoAdjust="0"/>
    <p:restoredTop sz="92640" autoAdjust="0"/>
  </p:normalViewPr>
  <p:slideViewPr>
    <p:cSldViewPr snapToGrid="0">
      <p:cViewPr varScale="1">
        <p:scale>
          <a:sx n="72" d="100"/>
          <a:sy n="72" d="100"/>
        </p:scale>
        <p:origin x="232" y="656"/>
      </p:cViewPr>
      <p:guideLst>
        <p:guide orient="horz" pos="3360"/>
        <p:guide orient="horz" pos="768"/>
        <p:guide orient="horz" pos="72"/>
        <p:guide pos="3840"/>
        <p:guide pos="240"/>
        <p:guide pos="7507"/>
        <p:guide orient="horz" pos="936"/>
        <p:guide orient="horz" pos="3912"/>
        <p:guide orient="horz" pos="624"/>
        <p:guide orient="horz" pos="21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068"/>
    </p:cViewPr>
  </p:sorterViewPr>
  <p:notesViewPr>
    <p:cSldViewPr snapToGrid="0">
      <p:cViewPr varScale="1">
        <p:scale>
          <a:sx n="80" d="100"/>
          <a:sy n="80" d="100"/>
        </p:scale>
        <p:origin x="465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38" tIns="46369" rIns="92738" bIns="46369" numCol="1" anchor="ctr" anchorCtr="0" compatLnSpc="1">
            <a:prstTxWarp prst="textNoShape">
              <a:avLst/>
            </a:prstTxWarp>
          </a:bodyPr>
          <a:lstStyle>
            <a:lvl1pPr defTabSz="927100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38" tIns="46369" rIns="92738" bIns="46369" numCol="1" anchor="ctr" anchorCtr="0" compatLnSpc="1">
            <a:prstTxWarp prst="textNoShape">
              <a:avLst/>
            </a:prstTxWarp>
          </a:bodyPr>
          <a:lstStyle>
            <a:lvl1pPr algn="r" defTabSz="927100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84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01654A70-D3DF-4237-8220-59E012FD20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129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38" tIns="46369" rIns="92738" bIns="46369" numCol="1" anchor="ctr" anchorCtr="0" compatLnSpc="1">
            <a:prstTxWarp prst="textNoShape">
              <a:avLst/>
            </a:prstTxWarp>
          </a:bodyPr>
          <a:lstStyle>
            <a:lvl1pPr defTabSz="927100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38" tIns="46369" rIns="92738" bIns="46369" numCol="1" anchor="ctr" anchorCtr="0" compatLnSpc="1">
            <a:prstTxWarp prst="textNoShape">
              <a:avLst/>
            </a:prstTxWarp>
          </a:bodyPr>
          <a:lstStyle>
            <a:lvl1pPr algn="r" defTabSz="927100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6913"/>
            <a:ext cx="6192838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84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buClrTx/>
              <a:buFontTx/>
              <a:buNone/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35F4FE4D-D970-41C4-A419-AB92A14E0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06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F4FE4D-D970-41C4-A419-AB92A14E0D4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744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F4FE4D-D970-41C4-A419-AB92A14E0D4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63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-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8925" y="1429233"/>
            <a:ext cx="11474153" cy="1999767"/>
          </a:xfrm>
          <a:prstGeom prst="rect">
            <a:avLst/>
          </a:prstGeom>
        </p:spPr>
        <p:txBody>
          <a:bodyPr anchor="ctr"/>
          <a:lstStyle>
            <a:lvl1pPr algn="ctr">
              <a:defRPr sz="4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Title of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50984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E86BC-4E83-824C-BD3B-F35E66A4DA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923" y="266886"/>
            <a:ext cx="11474153" cy="881593"/>
          </a:xfrm>
          <a:prstGeom prst="rect">
            <a:avLst/>
          </a:prstGeom>
        </p:spPr>
        <p:txBody>
          <a:bodyPr anchor="ctr"/>
          <a:lstStyle>
            <a:lvl1pPr algn="ctr">
              <a:defRPr sz="6000" b="1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Actionable next steps:</a:t>
            </a:r>
          </a:p>
        </p:txBody>
      </p:sp>
    </p:spTree>
    <p:extLst>
      <p:ext uri="{BB962C8B-B14F-4D97-AF65-F5344CB8AC3E}">
        <p14:creationId xmlns:p14="http://schemas.microsoft.com/office/powerpoint/2010/main" val="367031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E86BC-4E83-824C-BD3B-F35E66A4DA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923" y="2149474"/>
            <a:ext cx="11474153" cy="881593"/>
          </a:xfrm>
          <a:prstGeom prst="rect">
            <a:avLst/>
          </a:prstGeom>
        </p:spPr>
        <p:txBody>
          <a:bodyPr anchor="ctr"/>
          <a:lstStyle>
            <a:lvl1pPr algn="ctr">
              <a:defRPr sz="6000" b="1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DFE5666-4476-4948-B08C-02D56A70D55C}"/>
              </a:ext>
            </a:extLst>
          </p:cNvPr>
          <p:cNvSpPr txBox="1">
            <a:spLocks/>
          </p:cNvSpPr>
          <p:nvPr userDrawn="1"/>
        </p:nvSpPr>
        <p:spPr>
          <a:xfrm>
            <a:off x="358923" y="3233208"/>
            <a:ext cx="11474153" cy="881593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sz="4000" b="0" i="0" kern="0" dirty="0">
                <a:latin typeface="Calibri" panose="020F0502020204030204" pitchFamily="34" charset="0"/>
                <a:cs typeface="Calibri" panose="020F0502020204030204" pitchFamily="34" charset="0"/>
              </a:rPr>
              <a:t>See you at the next</a:t>
            </a:r>
            <a:br>
              <a:rPr lang="en-US" sz="4000" b="0" i="0" kern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i="0" kern="0" dirty="0" err="1">
                <a:latin typeface="Calibri" panose="020F0502020204030204" pitchFamily="34" charset="0"/>
                <a:cs typeface="Calibri" panose="020F0502020204030204" pitchFamily="34" charset="0"/>
              </a:rPr>
              <a:t>MarTech</a:t>
            </a:r>
            <a:r>
              <a:rPr lang="en-US" sz="4000" b="1" i="0" kern="0" dirty="0">
                <a:latin typeface="Calibri" panose="020F0502020204030204" pitchFamily="34" charset="0"/>
                <a:cs typeface="Calibri" panose="020F0502020204030204" pitchFamily="34" charset="0"/>
              </a:rPr>
              <a:t> Conference</a:t>
            </a:r>
            <a:r>
              <a:rPr lang="en-US" sz="4000" b="0" i="0" kern="0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3969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-OPTIO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594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/ Title Slide Option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387016" y="421105"/>
            <a:ext cx="11391900" cy="5005137"/>
          </a:xfrm>
          <a:prstGeom prst="rect">
            <a:avLst/>
          </a:prstGeom>
          <a:noFill/>
        </p:spPr>
        <p:txBody>
          <a:bodyPr/>
          <a:lstStyle>
            <a:lvl1pPr>
              <a:defRPr sz="3200" b="0" i="0" baseline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Title Slide Option #3 / “BLANK” Layout - Click to</a:t>
            </a:r>
            <a:br>
              <a:rPr lang="en-US" dirty="0"/>
            </a:br>
            <a:r>
              <a:rPr lang="en-US" dirty="0"/>
              <a:t>Icon to Insert Image/Slide or Object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 Option #3 - w/ Image Added By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8925" y="371474"/>
            <a:ext cx="11474153" cy="4023843"/>
          </a:xfrm>
          <a:prstGeom prst="rect">
            <a:avLst/>
          </a:prstGeom>
        </p:spPr>
        <p:txBody>
          <a:bodyPr anchor="ctr"/>
          <a:lstStyle>
            <a:lvl1pPr algn="ctr">
              <a:defRPr sz="4800" b="0" i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slide</a:t>
            </a:r>
          </a:p>
        </p:txBody>
      </p:sp>
    </p:spTree>
    <p:extLst>
      <p:ext uri="{BB962C8B-B14F-4D97-AF65-F5344CB8AC3E}">
        <p14:creationId xmlns:p14="http://schemas.microsoft.com/office/powerpoint/2010/main" val="202210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358925" y="374975"/>
            <a:ext cx="11474153" cy="831850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58924" y="1785496"/>
            <a:ext cx="11472672" cy="1651734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tx1"/>
              </a:buClr>
              <a:defRPr sz="2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chemeClr val="tx1"/>
              </a:buClr>
              <a:defRPr sz="24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chemeClr val="tx1"/>
              </a:buClr>
              <a:defRPr sz="20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chemeClr val="tx1"/>
              </a:buClr>
              <a:defRPr sz="1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add/edit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C1A9AFB3-FC20-7742-8C7E-EA77FE1042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926" y="387003"/>
            <a:ext cx="10024328" cy="831851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Add Slide Headline </a:t>
            </a:r>
          </a:p>
        </p:txBody>
      </p:sp>
    </p:spTree>
    <p:extLst>
      <p:ext uri="{BB962C8B-B14F-4D97-AF65-F5344CB8AC3E}">
        <p14:creationId xmlns:p14="http://schemas.microsoft.com/office/powerpoint/2010/main" val="1660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55600" y="1423078"/>
            <a:ext cx="5608320" cy="1128156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tx1"/>
              </a:buClr>
              <a:defRPr sz="24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chemeClr val="tx1"/>
              </a:buClr>
              <a:defRPr sz="20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chemeClr val="tx1"/>
              </a:buClr>
              <a:defRPr sz="1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chemeClr val="tx1"/>
              </a:buClr>
              <a:defRPr sz="16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add/edit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6138863" y="1423078"/>
            <a:ext cx="5697537" cy="297310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chemeClr val="accent5">
                  <a:lumMod val="50000"/>
                </a:schemeClr>
              </a:buClr>
              <a:buSzTx/>
              <a:buFont typeface="Webdings" pitchFamily="18" charset="2"/>
              <a:buNone/>
              <a:tabLst/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tx1"/>
              </a:buClr>
              <a:defRPr sz="24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chemeClr val="tx1"/>
              </a:buClr>
              <a:defRPr sz="20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chemeClr val="tx1"/>
              </a:buClr>
              <a:defRPr sz="1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chemeClr val="tx1"/>
              </a:buClr>
              <a:defRPr sz="16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400"/>
              </a:spcAft>
              <a:buClr>
                <a:schemeClr val="accent5">
                  <a:lumMod val="50000"/>
                </a:schemeClr>
              </a:buClr>
              <a:buSzTx/>
              <a:buFont typeface="Webdings" pitchFamily="18" charset="2"/>
              <a:buNone/>
              <a:tabLst/>
              <a:defRPr/>
            </a:pPr>
            <a:r>
              <a:rPr lang="en-US" dirty="0"/>
              <a:t>Click to add/edit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980120C7-10AA-034C-BEED-C89F7393C3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926" y="387003"/>
            <a:ext cx="10024328" cy="831851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Add Slide Headline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224758" y="1305669"/>
            <a:ext cx="5608320" cy="1651734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tx1"/>
              </a:buClr>
              <a:defRPr sz="2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chemeClr val="tx1"/>
              </a:buClr>
              <a:defRPr sz="24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chemeClr val="tx1"/>
              </a:buClr>
              <a:defRPr sz="20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chemeClr val="tx1"/>
              </a:buClr>
              <a:defRPr sz="1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add/edit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356674" y="1305668"/>
            <a:ext cx="5694362" cy="4264953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tx1"/>
              </a:buClr>
              <a:defRPr sz="2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chemeClr val="tx1"/>
              </a:buClr>
              <a:defRPr sz="24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chemeClr val="tx1"/>
              </a:buClr>
              <a:defRPr sz="20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chemeClr val="tx1"/>
              </a:buClr>
              <a:defRPr sz="1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add/edit text, image/chart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2DCDA95E-1CEE-5A4F-9373-B13599509B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926" y="387003"/>
            <a:ext cx="10024328" cy="831851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Add Slide Headline </a:t>
            </a:r>
          </a:p>
        </p:txBody>
      </p:sp>
    </p:spTree>
    <p:extLst>
      <p:ext uri="{BB962C8B-B14F-4D97-AF65-F5344CB8AC3E}">
        <p14:creationId xmlns:p14="http://schemas.microsoft.com/office/powerpoint/2010/main" val="344111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8924" y="1394990"/>
            <a:ext cx="5608320" cy="46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18288" rIns="18288" bIns="18288" numCol="1" rtlCol="0" anchor="b" anchorCtr="0" compatLnSpc="1">
            <a:prstTxWarp prst="textNoShape">
              <a:avLst/>
            </a:prstTxWarp>
            <a:spAutoFit/>
          </a:bodyPr>
          <a:lstStyle>
            <a:lvl1pPr>
              <a:defRPr lang="en-US" sz="2800" b="0" i="0" smtClean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 indent="0">
              <a:spcBef>
                <a:spcPts val="400"/>
              </a:spcBef>
            </a:pPr>
            <a:r>
              <a:rPr lang="en-US" dirty="0"/>
              <a:t>Click To add/edit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24757" y="1394990"/>
            <a:ext cx="5608320" cy="46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18288" rIns="18288" bIns="18288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5">
                  <a:lumMod val="50000"/>
                </a:schemeClr>
              </a:buClr>
              <a:buFont typeface="Webdings" pitchFamily="18" charset="2"/>
              <a:buNone/>
              <a:defRPr lang="en-US" sz="2800" b="0" i="0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5">
                  <a:lumMod val="50000"/>
                </a:schemeClr>
              </a:buClr>
              <a:buFont typeface="Webdings" pitchFamily="18" charset="2"/>
              <a:buNone/>
            </a:pPr>
            <a:r>
              <a:rPr lang="en-US" dirty="0"/>
              <a:t>Click to add/edit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68299" y="1965161"/>
            <a:ext cx="5608320" cy="4012019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tx1"/>
              </a:buClr>
              <a:defRPr sz="2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chemeClr val="tx1"/>
              </a:buClr>
              <a:defRPr sz="20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chemeClr val="tx1"/>
              </a:buClr>
              <a:defRPr sz="1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chemeClr val="tx1"/>
              </a:buClr>
              <a:defRPr sz="16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224757" y="1965161"/>
            <a:ext cx="5608320" cy="4012019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tx1"/>
              </a:buClr>
              <a:defRPr sz="2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chemeClr val="tx1"/>
              </a:buClr>
              <a:defRPr sz="20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chemeClr val="tx1"/>
              </a:buClr>
              <a:defRPr sz="18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chemeClr val="tx1"/>
              </a:buClr>
              <a:defRPr sz="16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36D2E2B4-2610-3548-AC68-65B11334A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926" y="387003"/>
            <a:ext cx="10024328" cy="831851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chemeClr val="tx2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Add Slide Headline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5" r:id="rId2"/>
    <p:sldLayoutId id="2147483715" r:id="rId3"/>
    <p:sldLayoutId id="2147483724" r:id="rId4"/>
    <p:sldLayoutId id="2147483714" r:id="rId5"/>
    <p:sldLayoutId id="2147483720" r:id="rId6"/>
    <p:sldLayoutId id="2147483712" r:id="rId7"/>
    <p:sldLayoutId id="2147483717" r:id="rId8"/>
    <p:sldLayoutId id="2147483713" r:id="rId9"/>
    <p:sldLayoutId id="2147483726" r:id="rId10"/>
    <p:sldLayoutId id="2147483722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rgbClr val="000000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0000"/>
        </a:lnSpc>
        <a:spcBef>
          <a:spcPts val="300"/>
        </a:spcBef>
        <a:spcAft>
          <a:spcPts val="400"/>
        </a:spcAft>
        <a:buClr>
          <a:schemeClr val="accent5">
            <a:lumMod val="50000"/>
          </a:schemeClr>
        </a:buClr>
        <a:buFont typeface="Webdings" pitchFamily="18" charset="2"/>
        <a:buNone/>
        <a:defRPr lang="en-US" sz="1800" dirty="0" smtClean="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Arial" pitchFamily="34" charset="0"/>
        </a:defRPr>
      </a:lvl1pPr>
      <a:lvl2pPr marL="227013" indent="-225425" algn="l" rtl="0" eaLnBrk="1" fontAlgn="base" hangingPunct="1">
        <a:lnSpc>
          <a:spcPct val="100000"/>
        </a:lnSpc>
        <a:spcBef>
          <a:spcPts val="300"/>
        </a:spcBef>
        <a:spcAft>
          <a:spcPts val="400"/>
        </a:spcAft>
        <a:buClr>
          <a:schemeClr val="accent3"/>
        </a:buClr>
        <a:buSzPct val="95000"/>
        <a:buFont typeface="Wingdings" pitchFamily="2" charset="2"/>
        <a:buChar char="§"/>
        <a:defRPr lang="en-US" sz="1800" dirty="0" smtClean="0">
          <a:solidFill>
            <a:schemeClr val="tx2">
              <a:lumMod val="75000"/>
              <a:lumOff val="25000"/>
            </a:schemeClr>
          </a:solidFill>
          <a:latin typeface="+mn-lt"/>
          <a:cs typeface="Arial" pitchFamily="34" charset="0"/>
        </a:defRPr>
      </a:lvl2pPr>
      <a:lvl3pPr marL="461963" indent="-234950" algn="l" rtl="0" eaLnBrk="1" fontAlgn="base" hangingPunct="1">
        <a:lnSpc>
          <a:spcPct val="100000"/>
        </a:lnSpc>
        <a:spcBef>
          <a:spcPts val="300"/>
        </a:spcBef>
        <a:spcAft>
          <a:spcPts val="400"/>
        </a:spcAft>
        <a:buClr>
          <a:schemeClr val="accent3"/>
        </a:buClr>
        <a:buSzPct val="80000"/>
        <a:buFont typeface="Arial" pitchFamily="34" charset="0"/>
        <a:buChar char="–"/>
        <a:defRPr lang="en-US" sz="1600" dirty="0" smtClean="0">
          <a:solidFill>
            <a:schemeClr val="tx2">
              <a:lumMod val="75000"/>
              <a:lumOff val="25000"/>
            </a:schemeClr>
          </a:solidFill>
          <a:latin typeface="+mn-lt"/>
          <a:cs typeface="Arial" pitchFamily="34" charset="0"/>
        </a:defRPr>
      </a:lvl3pPr>
      <a:lvl4pPr marL="687388" indent="-225425" algn="l" rtl="0" eaLnBrk="1" fontAlgn="base" hangingPunct="1">
        <a:lnSpc>
          <a:spcPct val="100000"/>
        </a:lnSpc>
        <a:spcBef>
          <a:spcPts val="300"/>
        </a:spcBef>
        <a:spcAft>
          <a:spcPts val="400"/>
        </a:spcAft>
        <a:buClr>
          <a:schemeClr val="accent3"/>
        </a:buClr>
        <a:buSzPct val="70000"/>
        <a:buFont typeface="Arial" pitchFamily="34" charset="0"/>
        <a:buChar char="•"/>
        <a:defRPr lang="en-US" sz="1400" dirty="0" smtClean="0">
          <a:solidFill>
            <a:schemeClr val="tx2">
              <a:lumMod val="75000"/>
              <a:lumOff val="25000"/>
            </a:schemeClr>
          </a:solidFill>
          <a:latin typeface="+mn-lt"/>
          <a:cs typeface="Arial" pitchFamily="34" charset="0"/>
        </a:defRPr>
      </a:lvl4pPr>
      <a:lvl5pPr marL="914400" indent="-227013" algn="l" rtl="0" eaLnBrk="1" fontAlgn="base" hangingPunct="1">
        <a:lnSpc>
          <a:spcPct val="100000"/>
        </a:lnSpc>
        <a:spcBef>
          <a:spcPts val="300"/>
        </a:spcBef>
        <a:spcAft>
          <a:spcPts val="400"/>
        </a:spcAft>
        <a:buClr>
          <a:schemeClr val="accent3"/>
        </a:buClr>
        <a:buSzPct val="60000"/>
        <a:buFont typeface="Arial" pitchFamily="34" charset="0"/>
        <a:buChar char="–"/>
        <a:defRPr lang="en-US" sz="1200" dirty="0" smtClean="0">
          <a:solidFill>
            <a:schemeClr val="tx2">
              <a:lumMod val="75000"/>
              <a:lumOff val="25000"/>
            </a:schemeClr>
          </a:solidFill>
          <a:latin typeface="+mn-lt"/>
          <a:cs typeface="Arial" pitchFamily="34" charset="0"/>
        </a:defRPr>
      </a:lvl5pPr>
      <a:lvl6pPr marL="2112963" indent="-398463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Symbol" pitchFamily="18" charset="2"/>
        <a:buChar char="-"/>
        <a:defRPr>
          <a:solidFill>
            <a:srgbClr val="000000"/>
          </a:solidFill>
          <a:latin typeface="+mn-lt"/>
        </a:defRPr>
      </a:lvl6pPr>
      <a:lvl7pPr marL="2570163" indent="-398463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Symbol" pitchFamily="18" charset="2"/>
        <a:buChar char="-"/>
        <a:defRPr>
          <a:solidFill>
            <a:srgbClr val="000000"/>
          </a:solidFill>
          <a:latin typeface="+mn-lt"/>
        </a:defRPr>
      </a:lvl7pPr>
      <a:lvl8pPr marL="3027363" indent="-398463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Symbol" pitchFamily="18" charset="2"/>
        <a:buChar char="-"/>
        <a:defRPr>
          <a:solidFill>
            <a:srgbClr val="000000"/>
          </a:solidFill>
          <a:latin typeface="+mn-lt"/>
        </a:defRPr>
      </a:lvl8pPr>
      <a:lvl9pPr marL="3484563" indent="-398463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Symbol" pitchFamily="18" charset="2"/>
        <a:buChar char="-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65AB6900-AF48-806E-6434-A0CFF9866D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8922" y="687617"/>
            <a:ext cx="11655277" cy="5787566"/>
          </a:xfrm>
        </p:spPr>
        <p:txBody>
          <a:bodyPr/>
          <a:lstStyle/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/>
              <a:t>This template works best if you create a deck in it from scratch. 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/>
              <a:t>Use the Master Layout to create slides – Insert New Slide&gt; Right click &gt; select layout options for simple formatting.  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If you choose to import slides, ensure they are 16:9 format. Importing a Standard 4:3 will cause display issues. 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Do not embed custom fonts. Only standard (Sans-serif) fonts are permitted. This template uses “Calibri.”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Please use a font type over 24pt for your paragraphs and bullets.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Make charts, graphs, &amp; images as large as possible. </a:t>
            </a:r>
            <a:r>
              <a:rPr lang="en-US" sz="1500" dirty="0"/>
              <a:t>People will be viewing your slides at half the size of their screens.</a:t>
            </a:r>
            <a:endParaRPr lang="en-US" sz="1500" u="sng" dirty="0">
              <a:solidFill>
                <a:schemeClr val="tx2"/>
              </a:solidFill>
            </a:endParaRP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On all slides, avoid overlapping images or text with the MarTech logo in the lower right corner.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Please delete any instructional &amp; example slides you do not use. 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You must have proper permission to include images for commercial use. 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2"/>
                </a:solidFill>
              </a:rPr>
              <a:t>Please use professional, non-offensive images &amp; language. 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/>
              <a:t>Don't forget to practice and time yourself to ensure your presentation will be between 25-30 minutes long.</a:t>
            </a:r>
          </a:p>
          <a:p>
            <a:pPr marL="684213" lvl="1" indent="-457200">
              <a:lnSpc>
                <a:spcPct val="150000"/>
              </a:lnSpc>
              <a:spcAft>
                <a:spcPts val="500"/>
              </a:spcAft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en-US" sz="1500" dirty="0"/>
              <a:t>Number of slides: A good rule of thumb is to change slides every 60-90 seconds (approximately 20 slides for a </a:t>
            </a:r>
            <a:br>
              <a:rPr lang="en-US" sz="1500" dirty="0"/>
            </a:br>
            <a:r>
              <a:rPr lang="en-US" sz="1500" dirty="0"/>
              <a:t>30-minute presentation).</a:t>
            </a:r>
            <a:br>
              <a:rPr lang="en-US" sz="1500" dirty="0"/>
            </a:br>
            <a:endParaRPr lang="en-US" sz="1500" dirty="0"/>
          </a:p>
          <a:p>
            <a:pPr marL="919163" lvl="2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lang="en-US" sz="1400" dirty="0"/>
          </a:p>
          <a:p>
            <a:br>
              <a:rPr lang="en-US" sz="1400" dirty="0"/>
            </a:br>
            <a:endParaRPr lang="en-US" sz="1400" dirty="0"/>
          </a:p>
          <a:p>
            <a:pPr marL="919163" lvl="2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lang="en-US" sz="1800" u="sng" dirty="0">
              <a:solidFill>
                <a:schemeClr val="tx2"/>
              </a:solidFill>
            </a:endParaRPr>
          </a:p>
          <a:p>
            <a:pPr marL="457200" indent="-457200">
              <a:buClr>
                <a:srgbClr val="0093FF"/>
              </a:buCl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indent="-457200">
              <a:buClr>
                <a:srgbClr val="0093FF"/>
              </a:buClr>
              <a:buFont typeface="Arial" panose="020B0604020202020204" pitchFamily="34" charset="0"/>
              <a:buChar char="•"/>
            </a:pPr>
            <a:endParaRPr lang="en-US" sz="2200" dirty="0"/>
          </a:p>
          <a:p>
            <a:pPr>
              <a:buClr>
                <a:srgbClr val="0093FF"/>
              </a:buClr>
            </a:pPr>
            <a:endParaRPr lang="en-US" sz="2200" dirty="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E2645292-9A40-F4AC-FE8F-2AEF38AF6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25" y="177515"/>
            <a:ext cx="11474153" cy="38128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READ THIS BEFORE YOU DO ANYTHING ELSE!</a:t>
            </a:r>
          </a:p>
        </p:txBody>
      </p:sp>
    </p:spTree>
    <p:extLst>
      <p:ext uri="{BB962C8B-B14F-4D97-AF65-F5344CB8AC3E}">
        <p14:creationId xmlns:p14="http://schemas.microsoft.com/office/powerpoint/2010/main" val="2397011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95F11-5481-3C4A-A3E3-5ABE9747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23" y="1665380"/>
            <a:ext cx="11474153" cy="88159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91026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EE10-F644-4647-BD96-862329FC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Title of your presentation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F5038E9-62A7-B541-8E80-27E55E25F4E4}"/>
              </a:ext>
            </a:extLst>
          </p:cNvPr>
          <p:cNvSpPr txBox="1">
            <a:spLocks/>
          </p:cNvSpPr>
          <p:nvPr/>
        </p:nvSpPr>
        <p:spPr>
          <a:xfrm>
            <a:off x="358923" y="2988203"/>
            <a:ext cx="11474153" cy="881593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b="1">
                <a:solidFill>
                  <a:schemeClr val="tx2">
                    <a:lumMod val="85000"/>
                    <a:lumOff val="1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sz="4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Presentation sub-title</a:t>
            </a:r>
          </a:p>
        </p:txBody>
      </p:sp>
    </p:spTree>
    <p:extLst>
      <p:ext uri="{BB962C8B-B14F-4D97-AF65-F5344CB8AC3E}">
        <p14:creationId xmlns:p14="http://schemas.microsoft.com/office/powerpoint/2010/main" val="162763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203E49-0B89-144E-894A-1E16D55913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7FE7C3-E749-5B42-9394-69EA2367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31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6DE3CB-BCF6-8C4F-BE3E-BF0706D039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F031D-C413-3144-B56E-47F951941D8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38863" y="1423078"/>
            <a:ext cx="5697537" cy="297310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F6FB7F1-E554-5447-BA0E-0B5D8F7F5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4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F23989-53ED-164E-BCFD-73F01559791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6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8" t="7633" r="13108" b="8292"/>
          <a:stretch/>
        </p:blipFill>
        <p:spPr>
          <a:xfrm>
            <a:off x="356674" y="1190170"/>
            <a:ext cx="5694362" cy="432525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auto">
          <a:xfrm>
            <a:off x="356674" y="1161289"/>
            <a:ext cx="5694362" cy="4352925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Example bullet text</a:t>
            </a:r>
          </a:p>
          <a:p>
            <a:pPr lvl="2">
              <a:buClr>
                <a:schemeClr val="tx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Example bullet text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8925" y="387003"/>
            <a:ext cx="11474153" cy="831851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Headline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-4760686" y="-91249"/>
            <a:ext cx="4493986" cy="6858000"/>
            <a:chOff x="-3829050" y="-91249"/>
            <a:chExt cx="3562350" cy="6858000"/>
          </a:xfrm>
        </p:grpSpPr>
        <p:sp>
          <p:nvSpPr>
            <p:cNvPr id="7" name="Rectangle 6"/>
            <p:cNvSpPr/>
            <p:nvPr/>
          </p:nvSpPr>
          <p:spPr bwMode="auto">
            <a:xfrm>
              <a:off x="-3829050" y="-91249"/>
              <a:ext cx="356235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-3829050" y="0"/>
              <a:ext cx="3562350" cy="671332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Image +</a:t>
              </a:r>
              <a:r>
                <a:rPr kumimoji="0" lang="en-US" sz="1800" b="0" i="0" u="none" strike="noStrike" cap="none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 Bullets Sample Slide: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3829050" y="797510"/>
              <a:ext cx="356235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Click content icons to add images, charts, video, tables, etc…</a:t>
              </a:r>
              <a:r>
                <a:rPr lang="en-US" sz="14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endParaRPr lang="en-US" sz="1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sz="1400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DELETE THIS SLIDE IF YOU DO NOT USE. </a:t>
              </a:r>
            </a:p>
          </p:txBody>
        </p:sp>
      </p:grpSp>
      <p:sp>
        <p:nvSpPr>
          <p:cNvPr id="24" name="Rectangle 23"/>
          <p:cNvSpPr/>
          <p:nvPr/>
        </p:nvSpPr>
        <p:spPr bwMode="auto">
          <a:xfrm>
            <a:off x="1959429" y="2539424"/>
            <a:ext cx="2423886" cy="182995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Straight Connector 25"/>
          <p:cNvCxnSpPr>
            <a:stCxn id="24" idx="1"/>
          </p:cNvCxnSpPr>
          <p:nvPr/>
        </p:nvCxnSpPr>
        <p:spPr bwMode="auto">
          <a:xfrm flipH="1" flipV="1">
            <a:off x="-769257" y="943429"/>
            <a:ext cx="2728686" cy="2510971"/>
          </a:xfrm>
          <a:prstGeom prst="lin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4596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7A5CB2-11D4-F64B-831F-89209DAC0F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42353-5F2F-7545-B145-C2834B07693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A1C3E75-10CB-0742-AFBC-005F10237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90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E14A32-DA39-7247-9A0B-2F3182E866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30B14-9581-D741-8D6E-A99EE52035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5BF35-BE11-BA4A-8971-C87EB1C486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>
              <a:latin typeface="+mj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629B5A-156D-454A-8CD1-4D2A77FA2A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>
              <a:latin typeface="+mj-lt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26FACF0-4B02-1F49-BF9D-02DFB2D07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392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E93CF-F2AC-9D6E-7C79-FA343EC13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0340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5">
      <a:dk1>
        <a:srgbClr val="000000"/>
      </a:dk1>
      <a:lt1>
        <a:srgbClr val="FFFFFF"/>
      </a:lt1>
      <a:dk2>
        <a:srgbClr val="000000"/>
      </a:dk2>
      <a:lt2>
        <a:srgbClr val="003366"/>
      </a:lt2>
      <a:accent1>
        <a:srgbClr val="1D57A7"/>
      </a:accent1>
      <a:accent2>
        <a:srgbClr val="3FB0D8"/>
      </a:accent2>
      <a:accent3>
        <a:srgbClr val="00AB50"/>
      </a:accent3>
      <a:accent4>
        <a:srgbClr val="F3764B"/>
      </a:accent4>
      <a:accent5>
        <a:srgbClr val="FFC000"/>
      </a:accent5>
      <a:accent6>
        <a:srgbClr val="939598"/>
      </a:accent6>
      <a:hlink>
        <a:srgbClr val="003366"/>
      </a:hlink>
      <a:folHlink>
        <a:srgbClr val="FFFFFF"/>
      </a:folHlink>
    </a:clrScheme>
    <a:fontScheme name="Custom 3">
      <a:majorFont>
        <a:latin typeface="Century Gothic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none" lIns="18288" tIns="18288" rIns="18288" bIns="18288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300"/>
          </a:spcBef>
          <a:spcAft>
            <a:spcPts val="400"/>
          </a:spcAft>
          <a:buClr>
            <a:schemeClr val="accent5">
              <a:lumMod val="50000"/>
            </a:schemeClr>
          </a:buClr>
          <a:buSzTx/>
          <a:buFont typeface="Webdings" pitchFamily="18" charset="2"/>
          <a:buNone/>
          <a:tabLst/>
          <a:defRPr sz="1400" b="0" kern="1200" noProof="0" dirty="0" smtClean="0">
            <a:solidFill>
              <a:schemeClr val="bg1"/>
            </a:solidFill>
            <a:effectLst/>
            <a:latin typeface="+mn-lt"/>
            <a:ea typeface="+mn-ea"/>
            <a:cs typeface="Gotham-Book" pitchFamily="50" charset="0"/>
          </a:defRPr>
        </a:defPPr>
      </a:lstStyle>
    </a:txDef>
  </a:objectDefaults>
  <a:extraClrSchemeLst>
    <a:extraClrScheme>
      <a:clrScheme name="1_blank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5">
        <a:dk1>
          <a:srgbClr val="000000"/>
        </a:dk1>
        <a:lt1>
          <a:srgbClr val="FFFFFF"/>
        </a:lt1>
        <a:dk2>
          <a:srgbClr val="000000"/>
        </a:dk2>
        <a:lt2>
          <a:srgbClr val="003366"/>
        </a:lt2>
        <a:accent1>
          <a:srgbClr val="3366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B90000"/>
        </a:accent6>
        <a:hlink>
          <a:srgbClr val="99CC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6">
        <a:dk1>
          <a:srgbClr val="000000"/>
        </a:dk1>
        <a:lt1>
          <a:srgbClr val="FFFFFF"/>
        </a:lt1>
        <a:dk2>
          <a:srgbClr val="000000"/>
        </a:dk2>
        <a:lt2>
          <a:srgbClr val="003366"/>
        </a:lt2>
        <a:accent1>
          <a:srgbClr val="3366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B90000"/>
        </a:accent6>
        <a:hlink>
          <a:srgbClr val="99CC99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7">
        <a:dk1>
          <a:srgbClr val="000000"/>
        </a:dk1>
        <a:lt1>
          <a:srgbClr val="FFFFFF"/>
        </a:lt1>
        <a:dk2>
          <a:srgbClr val="204162"/>
        </a:dk2>
        <a:lt2>
          <a:srgbClr val="B2B2B2"/>
        </a:lt2>
        <a:accent1>
          <a:srgbClr val="336699"/>
        </a:accent1>
        <a:accent2>
          <a:srgbClr val="C0D5EA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AEC1D4"/>
        </a:accent6>
        <a:hlink>
          <a:srgbClr val="99CC99"/>
        </a:hlink>
        <a:folHlink>
          <a:srgbClr val="478F4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8">
        <a:dk1>
          <a:srgbClr val="00234C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1C4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9">
        <a:dk1>
          <a:srgbClr val="00234C"/>
        </a:dk1>
        <a:lt1>
          <a:srgbClr val="FFFFFF"/>
        </a:lt1>
        <a:dk2>
          <a:srgbClr val="00234C"/>
        </a:dk2>
        <a:lt2>
          <a:srgbClr val="5F5F5F"/>
        </a:lt2>
        <a:accent1>
          <a:srgbClr val="004B85"/>
        </a:accent1>
        <a:accent2>
          <a:srgbClr val="EEB30E"/>
        </a:accent2>
        <a:accent3>
          <a:srgbClr val="FFFFFF"/>
        </a:accent3>
        <a:accent4>
          <a:srgbClr val="001C40"/>
        </a:accent4>
        <a:accent5>
          <a:srgbClr val="AAB1C2"/>
        </a:accent5>
        <a:accent6>
          <a:srgbClr val="D8A20C"/>
        </a:accent6>
        <a:hlink>
          <a:srgbClr val="4F0044"/>
        </a:hlink>
        <a:folHlink>
          <a:srgbClr val="00554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" id="{89EBBD87-ED4A-47DF-A657-51B43A26EAC2}" vid="{EF832180-752B-42A0-9FCB-BA498900CFF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5239</TotalTime>
  <Words>273</Words>
  <Application>Microsoft Macintosh PowerPoint</Application>
  <PresentationFormat>Widescreen</PresentationFormat>
  <Paragraphs>29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Symbol</vt:lpstr>
      <vt:lpstr>Times New Roman</vt:lpstr>
      <vt:lpstr>Webdings</vt:lpstr>
      <vt:lpstr>Wingdings</vt:lpstr>
      <vt:lpstr>blank</vt:lpstr>
      <vt:lpstr>PLEASE READ THIS BEFORE YOU DO ANYTHING ELSE!</vt:lpstr>
      <vt:lpstr>Title of your presentation</vt:lpstr>
      <vt:lpstr>PowerPoint Presentation</vt:lpstr>
      <vt:lpstr>PowerPoint Presentation</vt:lpstr>
      <vt:lpstr>PowerPoint Presentation</vt:lpstr>
      <vt:lpstr>Headline</vt:lpstr>
      <vt:lpstr>PowerPoint Presentation</vt:lpstr>
      <vt:lpstr>PowerPoint Presentation</vt:lpstr>
      <vt:lpstr>PowerPoint Presentation</vt:lpstr>
      <vt:lpstr>Thank you!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SylviaR</dc:creator>
  <cp:lastModifiedBy>Kyle Pouliot</cp:lastModifiedBy>
  <cp:revision>234</cp:revision>
  <cp:lastPrinted>2005-04-28T18:06:56Z</cp:lastPrinted>
  <dcterms:created xsi:type="dcterms:W3CDTF">2015-05-26T14:37:25Z</dcterms:created>
  <dcterms:modified xsi:type="dcterms:W3CDTF">2024-12-02T18:31:50Z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Only">
    <vt:lpwstr>No</vt:lpwstr>
  </property>
  <property fmtid="{D5CDD505-2E9C-101B-9397-08002B2CF9AE}" pid="3" name="Expires">
    <vt:filetime>2007-10-28T12:00:00Z</vt:filetime>
  </property>
</Properties>
</file>